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12/09/2021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618856" cy="1143000"/>
          </a:xfrm>
        </p:spPr>
        <p:txBody>
          <a:bodyPr>
            <a:normAutofit fontScale="90000"/>
          </a:bodyPr>
          <a:lstStyle/>
          <a:p>
            <a:r>
              <a:rPr lang="fr-FR" dirty="0" smtClean="0"/>
              <a:t>Construction d’un réservoir d’eau</a:t>
            </a:r>
            <a:endParaRPr lang="fr-FR" dirty="0"/>
          </a:p>
        </p:txBody>
      </p:sp>
      <p:pic>
        <p:nvPicPr>
          <p:cNvPr id="4" name="Espace réservé du contenu 3" descr="WhatsApp Image 2021-08-30 at 10.41.26.jpeg"/>
          <p:cNvPicPr>
            <a:picLocks noGrp="1" noChangeAspect="1"/>
          </p:cNvPicPr>
          <p:nvPr>
            <p:ph idx="1"/>
          </p:nvPr>
        </p:nvPicPr>
        <p:blipFill>
          <a:blip r:embed="rId2" cstate="print"/>
          <a:stretch>
            <a:fillRect/>
          </a:stretch>
        </p:blipFill>
        <p:spPr>
          <a:xfrm>
            <a:off x="5364088" y="436774"/>
            <a:ext cx="2880320" cy="6079830"/>
          </a:xfrm>
        </p:spPr>
      </p:pic>
      <p:sp>
        <p:nvSpPr>
          <p:cNvPr id="2049" name="Rectangle 1"/>
          <p:cNvSpPr>
            <a:spLocks noChangeArrowheads="1"/>
          </p:cNvSpPr>
          <p:nvPr/>
        </p:nvSpPr>
        <p:spPr bwMode="auto">
          <a:xfrm>
            <a:off x="1043608" y="1484784"/>
            <a:ext cx="33478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maçons viennent d'achever les colonnes qui vont supporter deux réservoirs d'eau. Nous pensons ainsi remédier à la carence d'eau, pendant l'été.</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3898776" cy="5721499"/>
          </a:xfrm>
        </p:spPr>
        <p:txBody>
          <a:bodyPr/>
          <a:lstStyle/>
          <a:p>
            <a:pPr>
              <a:buNone/>
            </a:pPr>
            <a:r>
              <a:rPr lang="fr-FR" dirty="0" smtClean="0"/>
              <a:t>	Notre réservoir d'eau est posé. </a:t>
            </a:r>
          </a:p>
          <a:p>
            <a:pPr>
              <a:buNone/>
            </a:pPr>
            <a:r>
              <a:rPr lang="fr-FR" dirty="0" smtClean="0"/>
              <a:t>	Nos jeunes font un travail formidable. Suivra les talents des plombiers pour résoudre définitivement la carence d'eau pendant l'été.</a:t>
            </a:r>
          </a:p>
          <a:p>
            <a:endParaRPr lang="fr-FR" dirty="0"/>
          </a:p>
        </p:txBody>
      </p:sp>
      <p:pic>
        <p:nvPicPr>
          <p:cNvPr id="4" name="Image 3" descr="WhatsApp Image 2021-08-31 at 19.35.24.jpeg"/>
          <p:cNvPicPr>
            <a:picLocks noChangeAspect="1"/>
          </p:cNvPicPr>
          <p:nvPr/>
        </p:nvPicPr>
        <p:blipFill>
          <a:blip r:embed="rId2" cstate="print"/>
          <a:stretch>
            <a:fillRect/>
          </a:stretch>
        </p:blipFill>
        <p:spPr>
          <a:xfrm>
            <a:off x="4355976" y="620688"/>
            <a:ext cx="4191930" cy="5589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332656"/>
            <a:ext cx="2818656" cy="1143000"/>
          </a:xfrm>
        </p:spPr>
        <p:txBody>
          <a:bodyPr/>
          <a:lstStyle/>
          <a:p>
            <a:r>
              <a:rPr lang="fr-FR" dirty="0" smtClean="0"/>
              <a:t>Innovation</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Sciences de l'innovation et des énergies renouvelables au Foyer de Paix. Daniel </a:t>
            </a:r>
            <a:r>
              <a:rPr lang="fr-FR" dirty="0" err="1" smtClean="0"/>
              <a:t>Byaombe</a:t>
            </a:r>
            <a:r>
              <a:rPr lang="fr-FR" dirty="0" smtClean="0"/>
              <a:t> a inventé un "panier thermos" capable non seulement de conserver les aliments chauds, mais de continuer leur cuisson sans aucun autre combustible. Extraordinaire. Les mamans se réjouissent de cette découverte qui réduira à  95% l'usage du bois. Une vraie innovation technologique écologique.</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nier isotherme 1.jpg"/>
          <p:cNvPicPr>
            <a:picLocks noChangeAspect="1"/>
          </p:cNvPicPr>
          <p:nvPr/>
        </p:nvPicPr>
        <p:blipFill>
          <a:blip r:embed="rId2" cstate="print"/>
          <a:srcRect l="14175" r="23220"/>
          <a:stretch>
            <a:fillRect/>
          </a:stretch>
        </p:blipFill>
        <p:spPr>
          <a:xfrm>
            <a:off x="4860032" y="1052736"/>
            <a:ext cx="3816424" cy="3352800"/>
          </a:xfrm>
          <a:prstGeom prst="rect">
            <a:avLst/>
          </a:prstGeom>
        </p:spPr>
      </p:pic>
      <p:pic>
        <p:nvPicPr>
          <p:cNvPr id="5" name="Image 4" descr="Panier isotherme 2.jpg"/>
          <p:cNvPicPr>
            <a:picLocks noChangeAspect="1"/>
          </p:cNvPicPr>
          <p:nvPr/>
        </p:nvPicPr>
        <p:blipFill>
          <a:blip r:embed="rId3" cstate="print"/>
          <a:srcRect r="33463"/>
          <a:stretch>
            <a:fillRect/>
          </a:stretch>
        </p:blipFill>
        <p:spPr>
          <a:xfrm>
            <a:off x="539552" y="404664"/>
            <a:ext cx="4056112" cy="3352800"/>
          </a:xfrm>
          <a:prstGeom prst="rect">
            <a:avLst/>
          </a:prstGeom>
        </p:spPr>
      </p:pic>
      <p:pic>
        <p:nvPicPr>
          <p:cNvPr id="6" name="Image 5" descr="Panier isotherme 3.jpg"/>
          <p:cNvPicPr>
            <a:picLocks noChangeAspect="1"/>
          </p:cNvPicPr>
          <p:nvPr/>
        </p:nvPicPr>
        <p:blipFill>
          <a:blip r:embed="rId4" cstate="print">
            <a:lum bright="10000" contrast="10000"/>
          </a:blip>
          <a:srcRect l="34644"/>
          <a:stretch>
            <a:fillRect/>
          </a:stretch>
        </p:blipFill>
        <p:spPr>
          <a:xfrm>
            <a:off x="2123728" y="3140968"/>
            <a:ext cx="3984104" cy="335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Chantier en cours</a:t>
            </a:r>
            <a:endParaRPr lang="fr-FR" dirty="0"/>
          </a:p>
        </p:txBody>
      </p:sp>
      <p:sp>
        <p:nvSpPr>
          <p:cNvPr id="3" name="Espace réservé du contenu 2"/>
          <p:cNvSpPr>
            <a:spLocks noGrp="1"/>
          </p:cNvSpPr>
          <p:nvPr>
            <p:ph idx="1"/>
          </p:nvPr>
        </p:nvSpPr>
        <p:spPr/>
        <p:txBody>
          <a:bodyPr/>
          <a:lstStyle/>
          <a:p>
            <a:pPr>
              <a:buNone/>
            </a:pPr>
            <a:r>
              <a:rPr lang="fr-FR" dirty="0" smtClean="0"/>
              <a:t>	Évolution du chantier au Foyer de paix. Les charpentiers sont à l'</a:t>
            </a:r>
            <a:r>
              <a:rPr lang="fr-FR" dirty="0" err="1" smtClean="0"/>
              <a:t>oeuvre</a:t>
            </a:r>
            <a:r>
              <a:rPr lang="fr-FR" dirty="0" smtClean="0"/>
              <a:t>. Une autre image des jeunes compétents et engagés pour une bonne cause : une image que les médias ne valorisent pas suffisamment !</a:t>
            </a:r>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hatsApp Image 2021-09-08 at 19.19.02.jpe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hatsApp Image 2021-09-12 at 16.33.09.jpe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Words>
  <Application>Microsoft Office PowerPoint</Application>
  <PresentationFormat>Affichage à l'écran (4:3)</PresentationFormat>
  <Paragraphs>8</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Construction d’un réservoir d’eau</vt:lpstr>
      <vt:lpstr>Diapositive 2</vt:lpstr>
      <vt:lpstr>Innovation</vt:lpstr>
      <vt:lpstr>Diapositive 4</vt:lpstr>
      <vt:lpstr>Chantier en cours</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d’un réservoir d’eau</dc:title>
  <dc:creator>Jean-Pierre Heinrich</dc:creator>
  <cp:lastModifiedBy>Jean-Pierre Heinrich</cp:lastModifiedBy>
  <cp:revision>2</cp:revision>
  <dcterms:created xsi:type="dcterms:W3CDTF">2021-09-12T16:44:04Z</dcterms:created>
  <dcterms:modified xsi:type="dcterms:W3CDTF">2021-09-12T17:39:36Z</dcterms:modified>
</cp:coreProperties>
</file>